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877370"/>
          </a:xfrm>
        </p:spPr>
        <p:txBody>
          <a:bodyPr>
            <a:normAutofit/>
          </a:bodyPr>
          <a:lstStyle/>
          <a:p>
            <a:r>
              <a:rPr lang="hr-HR" sz="4800" dirty="0" smtClean="0"/>
              <a:t>OTVORENI  NOGOMETNI TERENI ZA                     DJECU IZ VRTIĆA</a:t>
            </a:r>
            <a:endParaRPr lang="hr-H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KOPRIVNIČKO –KRIŽEVAČKA ŽUPANIJA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391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1559"/>
          </a:xfrm>
        </p:spPr>
        <p:txBody>
          <a:bodyPr/>
          <a:lstStyle/>
          <a:p>
            <a:r>
              <a:rPr lang="hr-HR" dirty="0" smtClean="0"/>
              <a:t>SURADNJA KLUBOVA I DJEČJIH VRTIĆA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Ovaj projekt je osnovan u suradnji Škole Nogometa grada Koprivnice i gradskog vrtića Tratinčica.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Dječji vrtić Tratinčitu trenutno pohađa oko 700 djece.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Ciljane grupe koje su uključene u ovaj projekt su predškolska djeca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15 skupina po 22 djece – 330 djece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415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OPIS PROJEKTA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Suvremeni način života sve više djecu zatvara u zatvorene prostore i ne osigurava im dovoljno svježeg zraka i prostora za kretanje i igru. Također, tehnologija koja je sada dostupna svakome djetetu prisiljava djecu na sjedilački način života. </a:t>
            </a:r>
          </a:p>
          <a:p>
            <a:pPr marL="0" indent="0">
              <a:buNone/>
            </a:pPr>
            <a:r>
              <a:rPr lang="hr-HR" dirty="0" smtClean="0"/>
              <a:t>Dječji vrtiči imaju jako ograničen i nedadekvatan prostor za vježbanje djece i igu. </a:t>
            </a:r>
          </a:p>
          <a:p>
            <a:pPr marL="0" indent="0">
              <a:buNone/>
            </a:pPr>
            <a:r>
              <a:rPr lang="hr-HR" dirty="0" smtClean="0"/>
              <a:t>Prepoznajuči probleme s kojim smo suočeni odlučili smo započeti suradnju nogometne škole i dječjeg vrtiča. </a:t>
            </a:r>
          </a:p>
          <a:p>
            <a:pPr marL="0" indent="0">
              <a:buNone/>
            </a:pPr>
            <a:r>
              <a:rPr lang="hr-HR" dirty="0" smtClean="0"/>
              <a:t>Svakog utorka i četvrtka djeca iz dječjeg vrtiča dolaze na gradski stadion i svoj sat vježbanja i igranja provode na nogometnim terenima. Svaka grupa jednom tjedno dolazi na gradski stadion.</a:t>
            </a:r>
          </a:p>
          <a:p>
            <a:pPr marL="0" indent="0">
              <a:buNone/>
            </a:pPr>
            <a:r>
              <a:rPr lang="hr-HR" dirty="0" smtClean="0"/>
              <a:t>Projekt se provodi u proljetnim i jesenskim mjesecima kada su vremenski uvjeti najpovoljniji kako bi se izbjegle ekstremne vrućine ili hladnoće.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925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356" y="877329"/>
            <a:ext cx="10058400" cy="121096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TKO PROVODI VJEŽBANJE?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Odgajatelji su glavni odgovorni za djecu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 animiranju sata vježbanja pomažu im licencirani nogometni treneri Škole nogometa Grada Koprivnice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 vježbanje i igre se uključuju i roditelji djece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17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SE VJEŽBA?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Provode se vježbe i igre za višestrani razvoj motoričkih i mentalnih sposobnosti djece.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Pokušava se to raditi u što zabavnijem obliku sa ciljem da djeca uživaju!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Vrijeme trajanja vježbanja i igre je od 40 min. do 45 min.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570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ZAVOLJETI NOGOMET!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Vježbanje se provodi isključivo na nogometnom trerenu.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Svakom djetetu je osigurano da ima loptu.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Djeca isprobavaju svoje sposobnosti kroz razni niz natjecateljskih igri!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 završnom dijelu vježbanja i igranja se igra nogomet na dva gola. 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40237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POZIVNICA ZA UKLJUČIVANJE U NOGOMET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Upoznavanje sa gradskim stadionom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Privikavanje na loptu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Upoznavanje sa sportskim navikama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Poticanje Fair play-a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Učenje pravila nogometne igre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Uživanje u igri, druženju , natjecanju!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26741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</TotalTime>
  <Words>333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OTVORENI  NOGOMETNI TERENI ZA                     DJECU IZ VRTIĆA</vt:lpstr>
      <vt:lpstr>SURADNJA KLUBOVA I DJEČJIH VRTIĆA</vt:lpstr>
      <vt:lpstr>OPIS PROJEKTA</vt:lpstr>
      <vt:lpstr>     TKO PROVODI VJEŽBANJE? </vt:lpstr>
      <vt:lpstr>ŠTO SE VJEŽBA?</vt:lpstr>
      <vt:lpstr>ZAVOLJETI NOGOMET!</vt:lpstr>
      <vt:lpstr>POZIVNICA ZA UKLJUČIVANJE U NOGOMET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OTVORENI  NOGOMETNI TERENI ZA                     DJECU IZ VRTIĆA</dc:title>
  <dc:creator>Vedran Medenjak</dc:creator>
  <cp:lastModifiedBy>Vedran Medenjak</cp:lastModifiedBy>
  <cp:revision>12</cp:revision>
  <dcterms:created xsi:type="dcterms:W3CDTF">2018-10-06T08:54:38Z</dcterms:created>
  <dcterms:modified xsi:type="dcterms:W3CDTF">2018-10-06T10:55:46Z</dcterms:modified>
</cp:coreProperties>
</file>